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7" r:id="rId1"/>
  </p:sldMasterIdLst>
  <p:sldIdLst>
    <p:sldId id="256" r:id="rId2"/>
    <p:sldId id="308" r:id="rId3"/>
    <p:sldId id="300" r:id="rId4"/>
    <p:sldId id="259" r:id="rId5"/>
    <p:sldId id="324" r:id="rId6"/>
    <p:sldId id="264" r:id="rId7"/>
    <p:sldId id="311" r:id="rId8"/>
    <p:sldId id="312" r:id="rId9"/>
    <p:sldId id="313" r:id="rId10"/>
    <p:sldId id="314" r:id="rId11"/>
    <p:sldId id="315" r:id="rId12"/>
    <p:sldId id="316" r:id="rId13"/>
    <p:sldId id="323" r:id="rId14"/>
    <p:sldId id="271" r:id="rId15"/>
    <p:sldId id="305" r:id="rId16"/>
    <p:sldId id="317" r:id="rId17"/>
    <p:sldId id="274" r:id="rId18"/>
    <p:sldId id="275" r:id="rId19"/>
    <p:sldId id="320" r:id="rId20"/>
    <p:sldId id="276" r:id="rId21"/>
    <p:sldId id="277" r:id="rId22"/>
    <p:sldId id="279" r:id="rId23"/>
    <p:sldId id="296" r:id="rId24"/>
    <p:sldId id="297" r:id="rId25"/>
    <p:sldId id="303" r:id="rId26"/>
    <p:sldId id="319" r:id="rId27"/>
    <p:sldId id="318" r:id="rId28"/>
    <p:sldId id="280" r:id="rId29"/>
    <p:sldId id="322" r:id="rId30"/>
    <p:sldId id="284" r:id="rId31"/>
    <p:sldId id="283" r:id="rId32"/>
    <p:sldId id="285" r:id="rId33"/>
    <p:sldId id="281" r:id="rId34"/>
    <p:sldId id="282" r:id="rId35"/>
    <p:sldId id="301" r:id="rId36"/>
    <p:sldId id="261" r:id="rId37"/>
    <p:sldId id="310" r:id="rId38"/>
    <p:sldId id="262" r:id="rId39"/>
    <p:sldId id="263" r:id="rId40"/>
    <p:sldId id="286" r:id="rId41"/>
    <p:sldId id="304" r:id="rId42"/>
    <p:sldId id="287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9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ject Topic" id="{F24A4735-FB85-4FB2-B85A-BDE17B8B6FDC}">
          <p14:sldIdLst>
            <p14:sldId id="256"/>
            <p14:sldId id="308"/>
            <p14:sldId id="300"/>
          </p14:sldIdLst>
        </p14:section>
        <p14:section name="Sprint 1" id="{CA196CB4-ACDE-4371-92ED-3EB753EBFBAB}">
          <p14:sldIdLst>
            <p14:sldId id="259"/>
            <p14:sldId id="324"/>
          </p14:sldIdLst>
        </p14:section>
        <p14:section name="Sprint 2" id="{75F72BA2-65EB-4E4C-B57D-19CA6D2D48D9}">
          <p14:sldIdLst>
            <p14:sldId id="264"/>
            <p14:sldId id="311"/>
            <p14:sldId id="312"/>
            <p14:sldId id="313"/>
            <p14:sldId id="314"/>
            <p14:sldId id="315"/>
            <p14:sldId id="316"/>
            <p14:sldId id="323"/>
          </p14:sldIdLst>
        </p14:section>
        <p14:section name="Sprint 3" id="{FE78EA29-ADEF-4305-BC05-BD12FB52F265}">
          <p14:sldIdLst>
            <p14:sldId id="271"/>
            <p14:sldId id="305"/>
            <p14:sldId id="317"/>
            <p14:sldId id="274"/>
            <p14:sldId id="275"/>
            <p14:sldId id="320"/>
            <p14:sldId id="276"/>
            <p14:sldId id="277"/>
            <p14:sldId id="279"/>
            <p14:sldId id="296"/>
            <p14:sldId id="297"/>
            <p14:sldId id="303"/>
            <p14:sldId id="319"/>
            <p14:sldId id="318"/>
          </p14:sldIdLst>
        </p14:section>
        <p14:section name="Sprint 4" id="{0CBED858-192D-4A5F-AB7C-26C541F8331B}">
          <p14:sldIdLst>
            <p14:sldId id="280"/>
            <p14:sldId id="322"/>
            <p14:sldId id="284"/>
            <p14:sldId id="283"/>
            <p14:sldId id="285"/>
            <p14:sldId id="281"/>
            <p14:sldId id="282"/>
            <p14:sldId id="301"/>
          </p14:sldIdLst>
        </p14:section>
        <p14:section name="Sprint 5" id="{D5D287C7-16A5-4893-A121-2D459952C476}">
          <p14:sldIdLst>
            <p14:sldId id="261"/>
            <p14:sldId id="310"/>
            <p14:sldId id="262"/>
            <p14:sldId id="263"/>
          </p14:sldIdLst>
        </p14:section>
        <p14:section name="Sprint 6" id="{F12B2FB3-75ED-4364-862A-38E2A43BB726}">
          <p14:sldIdLst>
            <p14:sldId id="286"/>
            <p14:sldId id="304"/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GNESH KANNIYAPPAN . K" initials="VK.K" lastIdx="1" clrIdx="0">
    <p:extLst>
      <p:ext uri="{19B8F6BF-5375-455C-9EA6-DF929625EA0E}">
        <p15:presenceInfo xmlns:p15="http://schemas.microsoft.com/office/powerpoint/2012/main" userId="eadb856007d5ce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00CCFF"/>
    <a:srgbClr val="B2B2B2"/>
    <a:srgbClr val="6699FF"/>
    <a:srgbClr val="00CC99"/>
    <a:srgbClr val="566F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2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12/22/2022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019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5891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688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26126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1595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2355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66847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14398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57410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3020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886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1139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85225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12/22/2022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483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12/22/2022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4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90530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12/22/2022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6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160EA64-D806-43AC-9DF2-F8C432F32B4C}" type="datetimeFigureOut">
              <a:rPr lang="en-US" smtClean="0"/>
              <a:t>12/22/2022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574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50" r:id="rId13"/>
    <p:sldLayoutId id="2147483951" r:id="rId14"/>
    <p:sldLayoutId id="2147483952" r:id="rId15"/>
    <p:sldLayoutId id="2147483953" r:id="rId16"/>
    <p:sldLayoutId id="2147483954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1701-4DB4-C328-1E66-F1D4F3F48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895" y="1546412"/>
            <a:ext cx="7826187" cy="3361764"/>
          </a:xfrm>
        </p:spPr>
        <p:txBody>
          <a:bodyPr anchor="t">
            <a:normAutofit fontScale="90000"/>
          </a:bodyPr>
          <a:lstStyle/>
          <a:p>
            <a:r>
              <a:rPr lang="en-IN" sz="6600" dirty="0">
                <a:solidFill>
                  <a:srgbClr val="6699FF"/>
                </a:solidFill>
              </a:rPr>
              <a:t>APPLICATION INFRASTRUCTURE ON CLOUD</a:t>
            </a:r>
            <a:br>
              <a:rPr lang="en-IN" sz="6600" dirty="0">
                <a:solidFill>
                  <a:srgbClr val="6699FF"/>
                </a:solidFill>
              </a:rPr>
            </a:b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100831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71917D-FCBA-E74A-DD43-59DE6843F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3" y="1714260"/>
            <a:ext cx="10707594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4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C4A39-97F5-A458-CAC1-8620CFD92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92" y="1533260"/>
            <a:ext cx="1049801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8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5EE2A2-EE63-8D00-1033-D77F58FCD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24" y="1661866"/>
            <a:ext cx="10583752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12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10BC6E-B52B-C8B6-5EAA-EA3C295EF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714"/>
            <a:ext cx="12192000" cy="531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71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63EFD37-59CF-43C0-36D7-E9D554E6B6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95282" y="2705725"/>
            <a:ext cx="8001436" cy="14465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strike="noStrike" cap="none" normalizeH="0" baseline="0" dirty="0">
                <a:ln>
                  <a:noFill/>
                </a:ln>
                <a:solidFill>
                  <a:srgbClr val="232323"/>
                </a:solidFill>
                <a:effectLst/>
                <a:latin typeface="Gill Sans Ultra Bold" panose="020B0A02020104020203" pitchFamily="34" charset="0"/>
              </a:rPr>
              <a:t>Implement                        Application</a:t>
            </a:r>
            <a:endParaRPr kumimoji="0" lang="en-US" altLang="en-US" sz="4400" b="1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315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0301-0DEB-8EAA-30EB-718E47974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654ED-AC77-AA6B-C43E-253DDF5DB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EC2 Instances</a:t>
            </a:r>
          </a:p>
          <a:p>
            <a:r>
              <a:rPr lang="en-IN" sz="2400" dirty="0"/>
              <a:t>RDS</a:t>
            </a:r>
          </a:p>
          <a:p>
            <a:r>
              <a:rPr lang="en-IN" sz="2400" dirty="0"/>
              <a:t>EFS</a:t>
            </a:r>
          </a:p>
          <a:p>
            <a:r>
              <a:rPr lang="en-IN" sz="2400" dirty="0"/>
              <a:t>WordPress</a:t>
            </a:r>
          </a:p>
          <a:p>
            <a:r>
              <a:rPr lang="en-IN" sz="2400" dirty="0"/>
              <a:t>Load Balancer</a:t>
            </a:r>
          </a:p>
          <a:p>
            <a:r>
              <a:rPr lang="en-IN" sz="2400" dirty="0"/>
              <a:t>Auto Scaling </a:t>
            </a:r>
          </a:p>
        </p:txBody>
      </p:sp>
    </p:spTree>
    <p:extLst>
      <p:ext uri="{BB962C8B-B14F-4D97-AF65-F5344CB8AC3E}">
        <p14:creationId xmlns:p14="http://schemas.microsoft.com/office/powerpoint/2010/main" val="392967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03EEF3-F53A-BB43-D627-099A2604A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1" y="1237944"/>
            <a:ext cx="10802858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60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864B0-F1CE-85D2-3F0B-A54CB163C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66" y="413916"/>
            <a:ext cx="10336067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28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CA1B69-144B-5F88-D6B0-72179A268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381"/>
            <a:ext cx="12192000" cy="585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32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CB1E5A-A5DC-1E90-1DA8-7E9AD0700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71" y="894996"/>
            <a:ext cx="10259857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31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E2A6C-ECDE-B297-7FE7-E043CB412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3432B-7372-3671-B33D-1B5485293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/>
              <a:t>Service   Availability</a:t>
            </a:r>
          </a:p>
          <a:p>
            <a:r>
              <a:rPr lang="en-IN" sz="2800" dirty="0"/>
              <a:t>Security</a:t>
            </a:r>
          </a:p>
          <a:p>
            <a:r>
              <a:rPr lang="en-IN" sz="2800" dirty="0"/>
              <a:t>Scalability</a:t>
            </a:r>
          </a:p>
          <a:p>
            <a:r>
              <a:rPr lang="en-IN" sz="2800" dirty="0"/>
              <a:t>Low Cost</a:t>
            </a:r>
          </a:p>
          <a:p>
            <a:r>
              <a:rPr lang="en-IN" sz="2800" dirty="0"/>
              <a:t>Customer satisfaction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7111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39B762-BE10-B407-5A51-CFCFAD35D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806"/>
            <a:ext cx="12192000" cy="640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94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D2F625-03AC-73C3-F33B-89D4CD218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81"/>
            <a:ext cx="12192000" cy="642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37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EB9C7-6A89-4880-099E-C7D465379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231"/>
            <a:ext cx="12192000" cy="645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59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10995E-E43A-ABED-79CB-12A57728F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938"/>
            <a:ext cx="12192000" cy="607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83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CE289-D5E2-1DFB-B90D-741146237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731"/>
            <a:ext cx="12192000" cy="628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62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67647D-56B3-1936-7611-64ED9C001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3" y="300672"/>
            <a:ext cx="11991796" cy="615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62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C1D5EB-76D7-1364-6117-098DB2FAC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1071233"/>
            <a:ext cx="1077427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80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1E9251-764D-18F2-0314-2A112E818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78" y="446649"/>
            <a:ext cx="11887200" cy="596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88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3D429-D179-1D32-93D0-707F79CC5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>
            <a:noAutofit/>
          </a:bodyPr>
          <a:lstStyle/>
          <a:p>
            <a:r>
              <a:rPr lang="en-IN" sz="6600" dirty="0"/>
              <a:t>ANSIBLE</a:t>
            </a:r>
          </a:p>
        </p:txBody>
      </p:sp>
    </p:spTree>
    <p:extLst>
      <p:ext uri="{BB962C8B-B14F-4D97-AF65-F5344CB8AC3E}">
        <p14:creationId xmlns:p14="http://schemas.microsoft.com/office/powerpoint/2010/main" val="2556076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4D767-37E7-2290-60C4-3393E1F27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</a:t>
            </a:r>
            <a:r>
              <a:rPr lang="en-IN" sz="6000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60AB0-4255-172C-763B-79A5066DF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MOTD   Template</a:t>
            </a:r>
          </a:p>
          <a:p>
            <a:r>
              <a:rPr lang="en-IN" sz="2800" dirty="0"/>
              <a:t>Create users and group</a:t>
            </a:r>
          </a:p>
        </p:txBody>
      </p:sp>
    </p:spTree>
    <p:extLst>
      <p:ext uri="{BB962C8B-B14F-4D97-AF65-F5344CB8AC3E}">
        <p14:creationId xmlns:p14="http://schemas.microsoft.com/office/powerpoint/2010/main" val="101106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FB45C-A02F-39C6-B4D9-8D2D87E41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830222"/>
            <a:ext cx="7729728" cy="1188720"/>
          </a:xfrm>
        </p:spPr>
        <p:txBody>
          <a:bodyPr>
            <a:normAutofit/>
          </a:bodyPr>
          <a:lstStyle/>
          <a:p>
            <a:r>
              <a:rPr lang="en-IN" sz="6000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C5A41-FEA2-D3F7-8030-3228DD6F9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DESIGN</a:t>
            </a:r>
          </a:p>
          <a:p>
            <a:r>
              <a:rPr lang="en-IN" sz="2400" dirty="0"/>
              <a:t>IMPLEMENT  IAM</a:t>
            </a:r>
          </a:p>
          <a:p>
            <a:r>
              <a:rPr lang="en-IN" sz="2400" dirty="0"/>
              <a:t>SETUP   VPC</a:t>
            </a:r>
          </a:p>
          <a:p>
            <a:r>
              <a:rPr lang="en-IN" sz="2400" dirty="0"/>
              <a:t>IMPLEMENT APPLICATION</a:t>
            </a:r>
          </a:p>
          <a:p>
            <a:r>
              <a:rPr lang="en-IN" sz="2400" dirty="0"/>
              <a:t>ANSIBLE</a:t>
            </a:r>
          </a:p>
          <a:p>
            <a:r>
              <a:rPr lang="en-IN" sz="2400" dirty="0"/>
              <a:t>IMPLEMENT MONITORING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6926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AE5A6E-FE4C-F8D9-8D12-7F2DB5212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5" y="604443"/>
            <a:ext cx="11812649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77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92992F-9ED9-EE58-974B-8A524225B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621"/>
            <a:ext cx="12192000" cy="55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16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E9CD39-40D4-AF6D-0BCD-593104EC7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089"/>
            <a:ext cx="12192000" cy="599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68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F7482B-89CD-72B9-F322-224C28B37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32"/>
            <a:ext cx="12192000" cy="63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63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7B5BB6-2FAA-E89D-A873-DAF399761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101"/>
            <a:ext cx="12192000" cy="4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03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708A19-7143-F6CD-1E29-10122BBFC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657"/>
            <a:ext cx="12192000" cy="63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45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AF0C-4839-0A6E-69EF-356DAD6D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44" y="1559858"/>
            <a:ext cx="7612111" cy="726141"/>
          </a:xfrm>
        </p:spPr>
        <p:txBody>
          <a:bodyPr>
            <a:noAutofit/>
          </a:bodyPr>
          <a:lstStyle/>
          <a:p>
            <a:r>
              <a:rPr lang="en-IN" sz="7200" dirty="0"/>
              <a:t>IMPLEMENT IAM</a:t>
            </a:r>
          </a:p>
        </p:txBody>
      </p:sp>
    </p:spTree>
    <p:extLst>
      <p:ext uri="{BB962C8B-B14F-4D97-AF65-F5344CB8AC3E}">
        <p14:creationId xmlns:p14="http://schemas.microsoft.com/office/powerpoint/2010/main" val="7406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3CEB-96EE-6163-762D-D8CA69FE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REQUIREMENTS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9A91A69-5362-AA45-4DC1-F01BD38D63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3094612"/>
              </p:ext>
            </p:extLst>
          </p:nvPr>
        </p:nvGraphicFramePr>
        <p:xfrm>
          <a:off x="1768753" y="2475423"/>
          <a:ext cx="8957985" cy="3574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6937">
                  <a:extLst>
                    <a:ext uri="{9D8B030D-6E8A-4147-A177-3AD203B41FA5}">
                      <a16:colId xmlns:a16="http://schemas.microsoft.com/office/drawing/2014/main" val="2703345797"/>
                    </a:ext>
                  </a:extLst>
                </a:gridCol>
                <a:gridCol w="4461048">
                  <a:extLst>
                    <a:ext uri="{9D8B030D-6E8A-4147-A177-3AD203B41FA5}">
                      <a16:colId xmlns:a16="http://schemas.microsoft.com/office/drawing/2014/main" val="885972916"/>
                    </a:ext>
                  </a:extLst>
                </a:gridCol>
              </a:tblGrid>
              <a:tr h="478798">
                <a:tc>
                  <a:txBody>
                    <a:bodyPr/>
                    <a:lstStyle/>
                    <a:p>
                      <a:r>
                        <a:rPr lang="en-IN" dirty="0"/>
                        <a:t>      GROUP 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803538"/>
                  </a:ext>
                </a:extLst>
              </a:tr>
              <a:tr h="1180599">
                <a:tc>
                  <a:txBody>
                    <a:bodyPr/>
                    <a:lstStyle/>
                    <a:p>
                      <a:r>
                        <a:rPr lang="en-IN" dirty="0"/>
                        <a:t>     Software  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Code Pipeline full access</a:t>
                      </a:r>
                    </a:p>
                    <a:p>
                      <a:r>
                        <a:rPr lang="en-IN" dirty="0"/>
                        <a:t>Administrator access – Elastic Beanstalk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436449"/>
                  </a:ext>
                </a:extLst>
              </a:tr>
              <a:tr h="478798">
                <a:tc>
                  <a:txBody>
                    <a:bodyPr/>
                    <a:lstStyle/>
                    <a:p>
                      <a:r>
                        <a:rPr lang="en-IN" dirty="0"/>
                        <a:t>     Database  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RDS  full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281496"/>
                  </a:ext>
                </a:extLst>
              </a:tr>
              <a:tr h="478798">
                <a:tc>
                  <a:txBody>
                    <a:bodyPr/>
                    <a:lstStyle/>
                    <a:p>
                      <a:r>
                        <a:rPr lang="en-IN" dirty="0"/>
                        <a:t>     Log   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CloudWatch  full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817854"/>
                  </a:ext>
                </a:extLst>
              </a:tr>
              <a:tr h="478798">
                <a:tc>
                  <a:txBody>
                    <a:bodyPr/>
                    <a:lstStyle/>
                    <a:p>
                      <a:r>
                        <a:rPr lang="en-IN" dirty="0"/>
                        <a:t>     Network  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VPC  full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767630"/>
                  </a:ext>
                </a:extLst>
              </a:tr>
              <a:tr h="478798">
                <a:tc>
                  <a:txBody>
                    <a:bodyPr/>
                    <a:lstStyle/>
                    <a:p>
                      <a:r>
                        <a:rPr lang="en-IN" dirty="0"/>
                        <a:t>     EC2  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EC2  full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90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7327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2FABEA-C172-1C10-D357-B4A4A7EC4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5596" y="762627"/>
            <a:ext cx="11280807" cy="53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30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913ACD-C021-DE0B-F4A2-9B7B56F3B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63" y="713617"/>
            <a:ext cx="11354273" cy="543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17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B471-7A43-30F5-E399-1DCEDB3C6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>
            <a:noAutofit/>
          </a:bodyPr>
          <a:lstStyle/>
          <a:p>
            <a:r>
              <a:rPr lang="en-IN" sz="9600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938789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38C6-E22D-3227-CA3E-936BF70EF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>
            <a:noAutofit/>
          </a:bodyPr>
          <a:lstStyle/>
          <a:p>
            <a:r>
              <a:rPr lang="en-IN" sz="4400" b="1" dirty="0"/>
              <a:t>IMPLEMENT MONITORING</a:t>
            </a:r>
          </a:p>
        </p:txBody>
      </p:sp>
    </p:spTree>
    <p:extLst>
      <p:ext uri="{BB962C8B-B14F-4D97-AF65-F5344CB8AC3E}">
        <p14:creationId xmlns:p14="http://schemas.microsoft.com/office/powerpoint/2010/main" val="240935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6BB02-6021-2FF2-CFDC-C88E53E7C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</a:t>
            </a:r>
            <a:r>
              <a:rPr lang="en-IN" sz="6000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098ED-247C-858A-44A2-C4B7D39D6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Cloud Watch Monitoring</a:t>
            </a:r>
          </a:p>
          <a:p>
            <a:r>
              <a:rPr lang="en-IN" sz="2400" dirty="0"/>
              <a:t>Alarm Set-Up</a:t>
            </a:r>
          </a:p>
          <a:p>
            <a:r>
              <a:rPr lang="en-IN" sz="2400" dirty="0"/>
              <a:t>Cloud Trail Log Monitoring</a:t>
            </a:r>
          </a:p>
          <a:p>
            <a:r>
              <a:rPr lang="en-IN" sz="2400" dirty="0"/>
              <a:t>S3 Health Check</a:t>
            </a:r>
          </a:p>
        </p:txBody>
      </p:sp>
    </p:spTree>
    <p:extLst>
      <p:ext uri="{BB962C8B-B14F-4D97-AF65-F5344CB8AC3E}">
        <p14:creationId xmlns:p14="http://schemas.microsoft.com/office/powerpoint/2010/main" val="667713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5372EA-8007-F8EB-427A-1F2D1EBE7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308"/>
            <a:ext cx="12192000" cy="61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60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75037-BE18-9099-9DF4-9FFEFAAF1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071"/>
            <a:ext cx="12192000" cy="60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90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5E9B19-7438-4E8A-2ABA-F578D9E3C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657"/>
            <a:ext cx="12192000" cy="63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73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B75956-69B7-B789-1609-EF12B665B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555"/>
            <a:ext cx="12192000" cy="587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37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A0AD32-5A84-FEE4-CFEF-3BF51219E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141"/>
            <a:ext cx="12192000" cy="616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97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4C726-72A7-7304-5816-CD6A6682D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506"/>
            <a:ext cx="12192000" cy="60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359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B57C3D-2204-7953-5A81-BC83C0971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657"/>
            <a:ext cx="12192000" cy="63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65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41BB2-12A1-C53B-ADC2-3555EE011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912"/>
            <a:ext cx="12192000" cy="624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38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DDC01-49BD-2821-0338-6F5523D3B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723522"/>
            <a:ext cx="8440328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40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0F5A4-3B64-CF34-B3A1-D8ECF6686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87" y="1814512"/>
            <a:ext cx="48482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39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29D4F-8195-C76C-6774-7E967F564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911" y="2423886"/>
            <a:ext cx="7740178" cy="1657531"/>
          </a:xfrm>
        </p:spPr>
        <p:txBody>
          <a:bodyPr>
            <a:noAutofit/>
          </a:bodyPr>
          <a:lstStyle/>
          <a:p>
            <a:r>
              <a:rPr lang="en-IN" sz="8000" dirty="0"/>
              <a:t>SETUP  VPC</a:t>
            </a:r>
          </a:p>
        </p:txBody>
      </p:sp>
    </p:spTree>
    <p:extLst>
      <p:ext uri="{BB962C8B-B14F-4D97-AF65-F5344CB8AC3E}">
        <p14:creationId xmlns:p14="http://schemas.microsoft.com/office/powerpoint/2010/main" val="3244591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889AE-A162-529C-91B2-9B2FBBB8D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08BC5-09D4-C066-1A5F-4D1FD4A96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/>
              <a:t>VPC</a:t>
            </a:r>
          </a:p>
          <a:p>
            <a:r>
              <a:rPr lang="en-IN" sz="2800" dirty="0"/>
              <a:t>SUBNETS</a:t>
            </a:r>
          </a:p>
          <a:p>
            <a:r>
              <a:rPr lang="en-IN" sz="2800" dirty="0"/>
              <a:t>INTRENET  GATEWAY</a:t>
            </a:r>
          </a:p>
          <a:p>
            <a:r>
              <a:rPr lang="en-IN" sz="2800" dirty="0"/>
              <a:t>NAT  GATEWAY</a:t>
            </a:r>
          </a:p>
          <a:p>
            <a:r>
              <a:rPr lang="en-IN" sz="2800" dirty="0"/>
              <a:t>ROUTE  TABLE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6614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0DDE04-837A-CA4C-2C37-1AC74A9A3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537759"/>
            <a:ext cx="10755226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36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8DA65F-8BD1-1C37-D59D-041D773DA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1466576"/>
            <a:ext cx="10755226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267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1703</TotalTime>
  <Words>120</Words>
  <Application>Microsoft Office PowerPoint</Application>
  <PresentationFormat>Widescreen</PresentationFormat>
  <Paragraphs>55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Garamond</vt:lpstr>
      <vt:lpstr>Gill Sans Ultra Bold</vt:lpstr>
      <vt:lpstr>Organic</vt:lpstr>
      <vt:lpstr>APPLICATION INFRASTRUCTURE ON CLOUD </vt:lpstr>
      <vt:lpstr>PROJECT  REQUIREMENTS</vt:lpstr>
      <vt:lpstr>CONTENTS</vt:lpstr>
      <vt:lpstr>DESIGN</vt:lpstr>
      <vt:lpstr>PowerPoint Presentation</vt:lpstr>
      <vt:lpstr>SETUP  VPC</vt:lpstr>
      <vt:lpstr>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                        Application</vt:lpstr>
      <vt:lpstr>STEPS: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ANSIBLE</vt:lpstr>
      <vt:lpstr>           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 IAM</vt:lpstr>
      <vt:lpstr>REQUIREMENTS</vt:lpstr>
      <vt:lpstr>PowerPoint Presentation</vt:lpstr>
      <vt:lpstr>PowerPoint Presentation</vt:lpstr>
      <vt:lpstr>IMPLEMENT MONITORING</vt:lpstr>
      <vt:lpstr>                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VIGNESH KANNIYAPPAN . K</dc:creator>
  <cp:lastModifiedBy>VIGNESH KANNIYAPPAN . K</cp:lastModifiedBy>
  <cp:revision>23</cp:revision>
  <dcterms:created xsi:type="dcterms:W3CDTF">2022-11-08T14:04:38Z</dcterms:created>
  <dcterms:modified xsi:type="dcterms:W3CDTF">2022-12-22T08:27:06Z</dcterms:modified>
</cp:coreProperties>
</file>